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62" r:id="rId4"/>
    <p:sldId id="259" r:id="rId5"/>
    <p:sldId id="27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412776"/>
            <a:ext cx="7772400" cy="3033682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effectLst/>
              </a:rPr>
              <a:t>Пространственное </a:t>
            </a:r>
            <a:r>
              <a:rPr lang="ru-RU" sz="4000" dirty="0">
                <a:effectLst/>
              </a:rPr>
              <a:t>моделирование в ДОО посредством конструктора «Бабашки»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14744" y="5643578"/>
            <a:ext cx="5214974" cy="100013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Горячева Ольга Викторовна</a:t>
            </a:r>
          </a:p>
          <a:p>
            <a:r>
              <a:rPr lang="ru-RU" dirty="0" smtClean="0"/>
              <a:t>воспитатель МБДОУ г. Мурманска № 74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акс\Desktop\фото бабашки\m1000x100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429124" y="2071678"/>
            <a:ext cx="4525962" cy="45259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537324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Бабашка- деревянный брусок, с помощью которого создавали пробел между словами при наборе печатного текста. 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Макс\Desktop\67295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357158" y="1928802"/>
            <a:ext cx="3691085" cy="37003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123" name="Picture 3" descr="C:\Users\Макс\Desktop\31334_tsentr-konstruirovaniya-bab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8200" y="2397919"/>
            <a:ext cx="4038600" cy="2692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57163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История развития</a:t>
            </a:r>
            <a:br>
              <a:rPr lang="ru-RU" dirty="0" smtClean="0"/>
            </a:br>
            <a:r>
              <a:rPr lang="ru-RU" dirty="0" smtClean="0"/>
              <a:t> 2009 «</a:t>
            </a:r>
            <a:r>
              <a:rPr lang="ru-RU" dirty="0" err="1" smtClean="0"/>
              <a:t>Брикник</a:t>
            </a:r>
            <a:r>
              <a:rPr lang="ru-RU" dirty="0" smtClean="0"/>
              <a:t>» - 2021 «Бабашки» 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537324"/>
          </a:xfrm>
        </p:spPr>
        <p:txBody>
          <a:bodyPr>
            <a:noAutofit/>
          </a:bodyPr>
          <a:lstStyle/>
          <a:p>
            <a:r>
              <a:rPr lang="ru-RU" sz="2800" dirty="0" smtClean="0"/>
              <a:t>Основатели:</a:t>
            </a:r>
            <a:br>
              <a:rPr lang="ru-RU" sz="2800" dirty="0" smtClean="0"/>
            </a:br>
            <a:r>
              <a:rPr lang="ru-RU" sz="2800" dirty="0" err="1" smtClean="0"/>
              <a:t>Плахотников</a:t>
            </a:r>
            <a:r>
              <a:rPr lang="ru-RU" sz="2800" dirty="0" smtClean="0"/>
              <a:t> Сергей Владимирович, Иванов Антон Евгеньевич</a:t>
            </a:r>
            <a:endParaRPr lang="ru-RU" sz="2800" dirty="0"/>
          </a:p>
        </p:txBody>
      </p:sp>
      <p:pic>
        <p:nvPicPr>
          <p:cNvPr id="3074" name="Picture 2" descr="C:\Users\Макс\Desktop\фото бабашки\Без назван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071678"/>
            <a:ext cx="3786214" cy="37862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5" name="Picture 3" descr="C:\Users\Макс\Desktop\фото бабашки\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428868"/>
            <a:ext cx="3857652" cy="38576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Макс\Desktop\фото бабашки\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428868"/>
            <a:ext cx="2571768" cy="25717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221" name="AutoShape 5" descr="Купить МОБИЛЬНЫЕ ПЛАТФОРМЫ «БАБАШКИ» ПЛ в магазине развивающих игрушек  Детский са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3" name="Picture 7" descr="C:\Users\Макс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4572008"/>
            <a:ext cx="2842212" cy="15916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224" name="Picture 8" descr="C:\Users\Макс\Desktop\fa6be16fa2c09a61856ab905b5218fe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2071678"/>
            <a:ext cx="2078537" cy="36814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307975" y="725716"/>
            <a:ext cx="85725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избыточное количество форм</a:t>
            </a:r>
          </a:p>
          <a:p>
            <a:r>
              <a:rPr lang="ru-RU" sz="2400" dirty="0" smtClean="0"/>
              <a:t>- по размеру больше, чем обычные кубики</a:t>
            </a:r>
          </a:p>
          <a:p>
            <a:r>
              <a:rPr lang="ru-RU" sz="2400" dirty="0" smtClean="0"/>
              <a:t>- можно создавать постройки в полный рост</a:t>
            </a:r>
          </a:p>
          <a:p>
            <a:r>
              <a:rPr lang="ru-RU" sz="2400" dirty="0" smtClean="0"/>
              <a:t>- из экологически чистого дерева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20281" y="160338"/>
            <a:ext cx="75087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46464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ea typeface="+mj-ea"/>
                <a:cs typeface="+mj-cs"/>
              </a:rPr>
              <a:t>Преимущества конструктора «</a:t>
            </a:r>
            <a:r>
              <a:rPr lang="ru-RU" sz="2800" b="1" smtClean="0">
                <a:solidFill>
                  <a:srgbClr val="46464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ea typeface="+mj-ea"/>
                <a:cs typeface="+mj-cs"/>
              </a:rPr>
              <a:t>Бабашки»:</a:t>
            </a:r>
            <a:endParaRPr lang="ru-RU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-включает в себя оборудование для развивающих занятий, что может включать деревянные конструкторы и другие развивающие игры </a:t>
            </a:r>
          </a:p>
          <a:p>
            <a:pPr>
              <a:buNone/>
            </a:pPr>
            <a:r>
              <a:rPr lang="ru-RU" dirty="0" smtClean="0"/>
              <a:t>-средства для организации игровых зон, где деревянные конструкторы могут использоваться для развития мелкой моторики, логического мышления и творчества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Перечень средств обучения и воспитания: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7203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-оборудование должно способствовать развитию навыков у детей, включая мелкую моторику, координацию и творческое мышление. Деревянные конструкторы идеально подходят для этих целей, так как они стимулируют развитие указанных навыков </a:t>
            </a:r>
          </a:p>
          <a:p>
            <a:pPr>
              <a:buNone/>
            </a:pPr>
            <a:r>
              <a:rPr lang="ru-RU" dirty="0" smtClean="0"/>
              <a:t>-включение безопасных и экологически чистых материалов в оснащении детских садов, что соответствует характеристикам деревянного конструктора, так как он изготавливается из натуральных материалов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086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Требования к функциональному оснащению: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-средства обучения и воспитания должны быть безопасными, что предполагает использование экологически чистых материалов, таких как дерево </a:t>
            </a:r>
          </a:p>
          <a:p>
            <a:pPr>
              <a:buNone/>
            </a:pPr>
            <a:r>
              <a:rPr lang="ru-RU" dirty="0" smtClean="0"/>
              <a:t>-оборудование должно быть долговечным и устойчивым к износу, что так же характерно для деревянных конструкторов.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Критерии формирования перечня средств обучения: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Макс\Desktop\фото бабашки\001.-babashki-bloki.-004-sc01v02_ps-600x3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422"/>
            <a:ext cx="4786346" cy="26963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4382"/>
          </a:xfrm>
        </p:spPr>
        <p:txBody>
          <a:bodyPr/>
          <a:lstStyle/>
          <a:p>
            <a:r>
              <a:rPr lang="ru-RU" dirty="0" smtClean="0"/>
              <a:t>Состав конструктора</a:t>
            </a:r>
            <a:endParaRPr lang="ru-RU" dirty="0"/>
          </a:p>
        </p:txBody>
      </p:sp>
      <p:pic>
        <p:nvPicPr>
          <p:cNvPr id="6147" name="Picture 3" descr="C:\Users\Макс\Desktop\фото бабашки\52842d5e0d7e188b321c7fc1d6e1d3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357298"/>
            <a:ext cx="3429024" cy="23073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 descr="C:\Users\Макс\Desktop\40492_mobilnye-platformy-babas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9545" y="4043806"/>
            <a:ext cx="4714868" cy="26128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214282" y="4071942"/>
            <a:ext cx="2000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дидактический набор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358082" y="5929330"/>
            <a:ext cx="17859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мобильная платформа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929454" y="928670"/>
            <a:ext cx="22145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абрисы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-избыточность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-</a:t>
            </a:r>
            <a:r>
              <a:rPr lang="ru-RU" dirty="0" err="1" smtClean="0"/>
              <a:t>неструктурированность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-однородность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Принципы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- по образцу </a:t>
            </a:r>
          </a:p>
          <a:p>
            <a:pPr>
              <a:buNone/>
            </a:pPr>
            <a:r>
              <a:rPr lang="ru-RU" dirty="0" smtClean="0"/>
              <a:t>- по модели</a:t>
            </a:r>
          </a:p>
          <a:p>
            <a:pPr>
              <a:buNone/>
            </a:pPr>
            <a:r>
              <a:rPr lang="ru-RU" dirty="0" smtClean="0"/>
              <a:t>- по условиям</a:t>
            </a:r>
          </a:p>
          <a:p>
            <a:pPr>
              <a:buNone/>
            </a:pPr>
            <a:r>
              <a:rPr lang="ru-RU" dirty="0" smtClean="0"/>
              <a:t>- по схемам</a:t>
            </a:r>
          </a:p>
          <a:p>
            <a:pPr>
              <a:buNone/>
            </a:pPr>
            <a:r>
              <a:rPr lang="ru-RU" dirty="0" smtClean="0"/>
              <a:t>- по замыслу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Формы организации работы с бабашками: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Эксперименты с решениями: используя разнообразные элементы конструктора дети создают постройки</a:t>
            </a:r>
            <a:endParaRPr lang="ru-RU" sz="2400" dirty="0"/>
          </a:p>
        </p:txBody>
      </p:sp>
      <p:pic>
        <p:nvPicPr>
          <p:cNvPr id="7170" name="Picture 2" descr="C:\Users\Макс\Desktop\фото для презентации\IMG202411191712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326" y="1643050"/>
            <a:ext cx="3119739" cy="41434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171" name="Picture 3" descr="C:\Users\Макс\Desktop\фото для презентации\IMG202405081119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5" y="1928802"/>
            <a:ext cx="4743929" cy="35719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- развитие речи</a:t>
            </a:r>
          </a:p>
          <a:p>
            <a:pPr>
              <a:buNone/>
            </a:pPr>
            <a:r>
              <a:rPr lang="ru-RU" dirty="0" smtClean="0"/>
              <a:t>- развитие воображения</a:t>
            </a:r>
          </a:p>
          <a:p>
            <a:pPr>
              <a:buNone/>
            </a:pPr>
            <a:r>
              <a:rPr lang="ru-RU" dirty="0" smtClean="0"/>
              <a:t>- математические способности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ru-RU" dirty="0"/>
              <a:t>р</a:t>
            </a:r>
            <a:r>
              <a:rPr lang="ru-RU" dirty="0" smtClean="0"/>
              <a:t>азвитие </a:t>
            </a:r>
            <a:r>
              <a:rPr lang="ru-RU" smtClean="0"/>
              <a:t>социальных навыков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- расширение представлений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Педагогические задачи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Макс\Desktop\фото для презентации\IMG202411191709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3116"/>
            <a:ext cx="2449063" cy="32526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195" name="Picture 3" descr="C:\Users\Макс\Desktop\фото для презентации\IMG202411191703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1357298"/>
            <a:ext cx="2635642" cy="35004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196" name="Picture 4" descr="C:\Users\Макс\Desktop\фото для презентации\IMG202411191705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1643050"/>
            <a:ext cx="2925609" cy="220281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214282" y="285728"/>
            <a:ext cx="87868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«Бабашки» можно использовать как на организованных занятиях, так и в свободной деятельности</a:t>
            </a:r>
            <a:endParaRPr lang="ru-RU" sz="2800" dirty="0"/>
          </a:p>
        </p:txBody>
      </p:sp>
      <p:pic>
        <p:nvPicPr>
          <p:cNvPr id="1026" name="Picture 2" descr="C:\Users\Макс\Desktop\фото для презентации\IMG202405081110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06" y="4071942"/>
            <a:ext cx="1928826" cy="25617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82FE91D-73A0-81EC-EB85-5930CB88264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1000108"/>
            <a:ext cx="1857388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17CCB3-ECC9-757B-C737-88444D38A7B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140" y="4000504"/>
            <a:ext cx="2190960" cy="25879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4C6FB2-68D4-1170-CC33-E0D0539BA32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446" y="1000108"/>
            <a:ext cx="3143272" cy="22907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9171E5-C7DE-B4E0-C049-C9019DAE6F4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3857628"/>
            <a:ext cx="2786082" cy="19177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DF970FB-9880-8586-D225-9484B9FE2EC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68" y="4143380"/>
            <a:ext cx="2786082" cy="22417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8EFE035-0AC1-D5AE-2D66-9838628A7BF8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678" y="1071546"/>
            <a:ext cx="2000264" cy="27032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14282" y="285728"/>
            <a:ext cx="8643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Проект «От знакомства - до постройки!»</a:t>
            </a:r>
            <a:endParaRPr lang="ru-RU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152</TotalTime>
  <Words>306</Words>
  <Application>Microsoft Office PowerPoint</Application>
  <PresentationFormat>Экран (4:3)</PresentationFormat>
  <Paragraphs>45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Lucida Sans Unicode</vt:lpstr>
      <vt:lpstr>Verdana</vt:lpstr>
      <vt:lpstr>Wingdings 2</vt:lpstr>
      <vt:lpstr>Wingdings 3</vt:lpstr>
      <vt:lpstr>Открытая</vt:lpstr>
      <vt:lpstr>Пространственное моделирование в ДОО посредством конструктора «Бабашки»</vt:lpstr>
      <vt:lpstr>Бабашка- деревянный брусок, с помощью которого создавали пробел между словами при наборе печатного текста. </vt:lpstr>
      <vt:lpstr>История развития  2009 «Брикник» - 2021 «Бабашки»  </vt:lpstr>
      <vt:lpstr>Основатели: Плахотников Сергей Владимирович, Иванов Антон Евгеньевич</vt:lpstr>
      <vt:lpstr>Презентация PowerPoint</vt:lpstr>
      <vt:lpstr>Перечень средств обучения и воспитания:</vt:lpstr>
      <vt:lpstr>Требования к функциональному оснащению:</vt:lpstr>
      <vt:lpstr>Критерии формирования перечня средств обучения:</vt:lpstr>
      <vt:lpstr>Состав конструктора</vt:lpstr>
      <vt:lpstr>Принципы</vt:lpstr>
      <vt:lpstr>Формы организации работы с бабашками:</vt:lpstr>
      <vt:lpstr>Эксперименты с решениями: используя разнообразные элементы конструктора дети создают постройки</vt:lpstr>
      <vt:lpstr>Педагогические задачи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Макс</dc:creator>
  <cp:lastModifiedBy>МБДОУ 74</cp:lastModifiedBy>
  <cp:revision>20</cp:revision>
  <dcterms:created xsi:type="dcterms:W3CDTF">2024-11-19T17:28:39Z</dcterms:created>
  <dcterms:modified xsi:type="dcterms:W3CDTF">2024-11-21T13:21:17Z</dcterms:modified>
</cp:coreProperties>
</file>